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8" d="100"/>
          <a:sy n="78" d="100"/>
        </p:scale>
        <p:origin x="1851"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466338" cy="900558"/>
            <a:chOff x="205683" y="2009675"/>
            <a:chExt cx="6466338" cy="900558"/>
          </a:xfrm>
        </p:grpSpPr>
        <p:grpSp>
          <p:nvGrpSpPr>
            <p:cNvPr id="6" name="グループ化 5"/>
            <p:cNvGrpSpPr/>
            <p:nvPr/>
          </p:nvGrpSpPr>
          <p:grpSpPr>
            <a:xfrm>
              <a:off x="205683" y="2009675"/>
              <a:ext cx="6466338" cy="895814"/>
              <a:chOff x="205684" y="2047412"/>
              <a:chExt cx="646633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テキスト ボックス 87"/>
              <p:cNvSpPr txBox="1"/>
              <p:nvPr/>
            </p:nvSpPr>
            <p:spPr>
              <a:xfrm>
                <a:off x="2826317" y="2212015"/>
                <a:ext cx="811601" cy="348714"/>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8"/>
            <a:ext cx="6458043" cy="511496"/>
            <a:chOff x="185556" y="3407740"/>
            <a:chExt cx="6458043" cy="579530"/>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9"/>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皇居</a:t>
              </a:r>
              <a:r>
                <a:rPr kumimoji="1" lang="en-US" altLang="ja-JP" sz="1350" dirty="0"/>
                <a:t>k</a:t>
              </a:r>
              <a:r>
                <a:rPr kumimoji="1" lang="ja-JP" altLang="en-US" sz="1350"/>
                <a:t>惧空く</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ちぇ</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27031AC2-146E-E94F-8BB8-DEFCE7338FCD}"/>
              </a:ext>
            </a:extLst>
          </p:cNvPr>
          <p:cNvSpPr txBox="1"/>
          <p:nvPr/>
        </p:nvSpPr>
        <p:spPr>
          <a:xfrm>
            <a:off x="1835550" y="3032236"/>
            <a:ext cx="4654241" cy="369332"/>
          </a:xfrm>
          <a:prstGeom prst="rect">
            <a:avLst/>
          </a:prstGeom>
          <a:noFill/>
        </p:spPr>
        <p:txBody>
          <a:bodyPr wrap="square" rtlCol="0">
            <a:spAutoFit/>
          </a:bodyPr>
          <a:lstStyle/>
          <a:p>
            <a:r>
              <a:rPr kumimoji="1" lang="ja-JP" altLang="en-US"/>
              <a:t>石川県立音楽堂コンサートホール</a:t>
            </a:r>
          </a:p>
        </p:txBody>
      </p:sp>
      <p:sp>
        <p:nvSpPr>
          <p:cNvPr id="96" name="テキスト ボックス 95">
            <a:extLst>
              <a:ext uri="{FF2B5EF4-FFF2-40B4-BE49-F238E27FC236}">
                <a16:creationId xmlns:a16="http://schemas.microsoft.com/office/drawing/2014/main" id="{4164306E-9330-4041-B139-C7D22AD2F584}"/>
              </a:ext>
            </a:extLst>
          </p:cNvPr>
          <p:cNvSpPr txBox="1"/>
          <p:nvPr/>
        </p:nvSpPr>
        <p:spPr>
          <a:xfrm>
            <a:off x="1843846" y="3606431"/>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97" name="テキスト ボックス 96">
            <a:extLst>
              <a:ext uri="{FF2B5EF4-FFF2-40B4-BE49-F238E27FC236}">
                <a16:creationId xmlns:a16="http://schemas.microsoft.com/office/drawing/2014/main" id="{87ABF152-DC21-8B49-B69E-5EE3F037B5DC}"/>
              </a:ext>
            </a:extLst>
          </p:cNvPr>
          <p:cNvSpPr txBox="1"/>
          <p:nvPr/>
        </p:nvSpPr>
        <p:spPr>
          <a:xfrm>
            <a:off x="1787576" y="2087121"/>
            <a:ext cx="4654241" cy="369332"/>
          </a:xfrm>
          <a:prstGeom prst="rect">
            <a:avLst/>
          </a:prstGeom>
          <a:noFill/>
        </p:spPr>
        <p:txBody>
          <a:bodyPr wrap="square" rtlCol="0">
            <a:spAutoFit/>
          </a:bodyPr>
          <a:lstStyle/>
          <a:p>
            <a:r>
              <a:rPr kumimoji="1" lang="ja-JP" altLang="en-US" dirty="0"/>
              <a:t>令和</a:t>
            </a:r>
            <a:r>
              <a:rPr kumimoji="1" lang="en-US" altLang="ja-JP" dirty="0"/>
              <a:t>3</a:t>
            </a:r>
            <a:r>
              <a:rPr kumimoji="1" lang="ja-JP" altLang="en-US" dirty="0"/>
              <a:t>年</a:t>
            </a:r>
            <a:r>
              <a:rPr kumimoji="1" lang="en-US" altLang="ja-JP" dirty="0"/>
              <a:t>7</a:t>
            </a:r>
            <a:r>
              <a:rPr kumimoji="1" lang="ja-JP" altLang="en-US" dirty="0"/>
              <a:t>月</a:t>
            </a:r>
            <a:r>
              <a:rPr kumimoji="1" lang="en-US" altLang="ja-JP" dirty="0"/>
              <a:t>15</a:t>
            </a:r>
            <a:r>
              <a:rPr kumimoji="1" lang="ja-JP" altLang="en-US" dirty="0"/>
              <a:t>日　</a:t>
            </a:r>
            <a:r>
              <a:rPr kumimoji="1" lang="en-US" altLang="ja-JP" dirty="0"/>
              <a:t>18:30</a:t>
            </a:r>
            <a:r>
              <a:rPr kumimoji="1" lang="ja-JP" altLang="en-US" dirty="0"/>
              <a:t>～</a:t>
            </a:r>
            <a:r>
              <a:rPr kumimoji="1" lang="en-US" altLang="ja-JP" dirty="0"/>
              <a:t>20:30</a:t>
            </a:r>
            <a:endParaRPr kumimoji="1" lang="ja-JP" altLang="en-US" dirty="0"/>
          </a:p>
        </p:txBody>
      </p:sp>
      <p:sp>
        <p:nvSpPr>
          <p:cNvPr id="19" name="正方形/長方形 18">
            <a:extLst>
              <a:ext uri="{FF2B5EF4-FFF2-40B4-BE49-F238E27FC236}">
                <a16:creationId xmlns:a16="http://schemas.microsoft.com/office/drawing/2014/main" id="{2E2F2B39-802F-C243-9FF9-244D9FB1BA05}"/>
              </a:ext>
            </a:extLst>
          </p:cNvPr>
          <p:cNvSpPr/>
          <p:nvPr/>
        </p:nvSpPr>
        <p:spPr>
          <a:xfrm>
            <a:off x="1835550" y="4161291"/>
            <a:ext cx="415498" cy="369332"/>
          </a:xfrm>
          <a:prstGeom prst="rect">
            <a:avLst/>
          </a:prstGeom>
        </p:spPr>
        <p:txBody>
          <a:bodyPr wrap="none">
            <a:spAutoFit/>
          </a:bodyPr>
          <a:lstStyle/>
          <a:p>
            <a:r>
              <a:rPr kumimoji="1" lang="ja-JP" altLang="en-US"/>
              <a:t>✔</a:t>
            </a:r>
            <a:endParaRPr lang="ja-JP" altLang="en-US"/>
          </a:p>
        </p:txBody>
      </p:sp>
      <p:sp>
        <p:nvSpPr>
          <p:cNvPr id="98" name="テキスト ボックス 97">
            <a:extLst>
              <a:ext uri="{FF2B5EF4-FFF2-40B4-BE49-F238E27FC236}">
                <a16:creationId xmlns:a16="http://schemas.microsoft.com/office/drawing/2014/main" id="{F79D068C-7C43-5040-9362-DD60A591CF43}"/>
              </a:ext>
            </a:extLst>
          </p:cNvPr>
          <p:cNvSpPr txBox="1"/>
          <p:nvPr/>
        </p:nvSpPr>
        <p:spPr>
          <a:xfrm>
            <a:off x="2330375" y="4163988"/>
            <a:ext cx="1229787" cy="369332"/>
          </a:xfrm>
          <a:prstGeom prst="rect">
            <a:avLst/>
          </a:prstGeom>
          <a:noFill/>
        </p:spPr>
        <p:txBody>
          <a:bodyPr wrap="square" rtlCol="0">
            <a:spAutoFit/>
          </a:bodyPr>
          <a:lstStyle/>
          <a:p>
            <a:r>
              <a:rPr kumimoji="1" lang="en-US" altLang="ja-JP" dirty="0"/>
              <a:t>1,560</a:t>
            </a:r>
            <a:endParaRPr kumimoji="1" lang="ja-JP" altLang="en-US"/>
          </a:p>
        </p:txBody>
      </p:sp>
      <p:sp>
        <p:nvSpPr>
          <p:cNvPr id="20" name="正方形/長方形 19">
            <a:extLst>
              <a:ext uri="{FF2B5EF4-FFF2-40B4-BE49-F238E27FC236}">
                <a16:creationId xmlns:a16="http://schemas.microsoft.com/office/drawing/2014/main" id="{68E62C84-5CA0-004A-8A9C-83F65038BFB2}"/>
              </a:ext>
            </a:extLst>
          </p:cNvPr>
          <p:cNvSpPr/>
          <p:nvPr/>
        </p:nvSpPr>
        <p:spPr>
          <a:xfrm>
            <a:off x="1811825" y="4794440"/>
            <a:ext cx="415498" cy="369332"/>
          </a:xfrm>
          <a:prstGeom prst="rect">
            <a:avLst/>
          </a:prstGeom>
        </p:spPr>
        <p:txBody>
          <a:bodyPr wrap="none">
            <a:spAutoFit/>
          </a:bodyPr>
          <a:lstStyle/>
          <a:p>
            <a:r>
              <a:rPr kumimoji="1" lang="ja-JP" altLang="en-US"/>
              <a:t>✔</a:t>
            </a:r>
            <a:endParaRPr lang="ja-JP" altLang="en-US"/>
          </a:p>
        </p:txBody>
      </p:sp>
      <p:sp>
        <p:nvSpPr>
          <p:cNvPr id="106" name="テキスト ボックス 105">
            <a:extLst>
              <a:ext uri="{FF2B5EF4-FFF2-40B4-BE49-F238E27FC236}">
                <a16:creationId xmlns:a16="http://schemas.microsoft.com/office/drawing/2014/main" id="{F09C5FB9-A568-DD4A-8192-A09F8D9F503E}"/>
              </a:ext>
            </a:extLst>
          </p:cNvPr>
          <p:cNvSpPr txBox="1"/>
          <p:nvPr/>
        </p:nvSpPr>
        <p:spPr>
          <a:xfrm>
            <a:off x="1734335" y="6122355"/>
            <a:ext cx="4654241" cy="369332"/>
          </a:xfrm>
          <a:prstGeom prst="rect">
            <a:avLst/>
          </a:prstGeom>
          <a:noFill/>
        </p:spPr>
        <p:txBody>
          <a:bodyPr wrap="square" rtlCol="0">
            <a:spAutoFit/>
          </a:bodyPr>
          <a:lstStyle/>
          <a:p>
            <a:r>
              <a:rPr kumimoji="1" lang="en-US" altLang="ja-JP" dirty="0"/>
              <a:t>1,000</a:t>
            </a:r>
            <a:r>
              <a:rPr kumimoji="1" lang="ja-JP" altLang="en-US"/>
              <a:t>人</a:t>
            </a:r>
          </a:p>
        </p:txBody>
      </p:sp>
      <p:sp>
        <p:nvSpPr>
          <p:cNvPr id="108" name="テキスト ボックス 107">
            <a:extLst>
              <a:ext uri="{FF2B5EF4-FFF2-40B4-BE49-F238E27FC236}">
                <a16:creationId xmlns:a16="http://schemas.microsoft.com/office/drawing/2014/main" id="{2C7BF31C-670B-6349-8702-FFEA8DD0497C}"/>
              </a:ext>
            </a:extLst>
          </p:cNvPr>
          <p:cNvSpPr txBox="1"/>
          <p:nvPr/>
        </p:nvSpPr>
        <p:spPr>
          <a:xfrm>
            <a:off x="1769587" y="6681642"/>
            <a:ext cx="4654241" cy="369332"/>
          </a:xfrm>
          <a:prstGeom prst="rect">
            <a:avLst/>
          </a:prstGeom>
          <a:noFill/>
        </p:spPr>
        <p:txBody>
          <a:bodyPr wrap="square" rtlCol="0">
            <a:spAutoFit/>
          </a:bodyPr>
          <a:lstStyle/>
          <a:p>
            <a:r>
              <a:rPr kumimoji="1" lang="ja-JP" altLang="en-US"/>
              <a:t>オーケストラ・アンサンブル金沢</a:t>
            </a:r>
          </a:p>
        </p:txBody>
      </p:sp>
      <p:sp>
        <p:nvSpPr>
          <p:cNvPr id="109" name="テキスト ボックス 108">
            <a:extLst>
              <a:ext uri="{FF2B5EF4-FFF2-40B4-BE49-F238E27FC236}">
                <a16:creationId xmlns:a16="http://schemas.microsoft.com/office/drawing/2014/main" id="{E0F0BEFB-3A93-0B4A-A5C4-568601B6624E}"/>
              </a:ext>
            </a:extLst>
          </p:cNvPr>
          <p:cNvSpPr txBox="1"/>
          <p:nvPr/>
        </p:nvSpPr>
        <p:spPr>
          <a:xfrm>
            <a:off x="1784414" y="7663463"/>
            <a:ext cx="4654241" cy="369332"/>
          </a:xfrm>
          <a:prstGeom prst="rect">
            <a:avLst/>
          </a:prstGeom>
          <a:noFill/>
        </p:spPr>
        <p:txBody>
          <a:bodyPr wrap="square" rtlCol="0">
            <a:spAutoFit/>
          </a:bodyPr>
          <a:lstStyle/>
          <a:p>
            <a:r>
              <a:rPr kumimoji="1" lang="ja-JP" altLang="en-US"/>
              <a:t>公益財団法人石川県音楽文化振興事業団</a:t>
            </a:r>
          </a:p>
        </p:txBody>
      </p:sp>
      <p:sp>
        <p:nvSpPr>
          <p:cNvPr id="110" name="テキスト ボックス 109">
            <a:extLst>
              <a:ext uri="{FF2B5EF4-FFF2-40B4-BE49-F238E27FC236}">
                <a16:creationId xmlns:a16="http://schemas.microsoft.com/office/drawing/2014/main" id="{3950685F-CA2B-064A-B0C7-C68F8CE7CDC7}"/>
              </a:ext>
            </a:extLst>
          </p:cNvPr>
          <p:cNvSpPr txBox="1"/>
          <p:nvPr/>
        </p:nvSpPr>
        <p:spPr>
          <a:xfrm>
            <a:off x="1780897" y="8192906"/>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114" name="テキスト ボックス 113">
            <a:extLst>
              <a:ext uri="{FF2B5EF4-FFF2-40B4-BE49-F238E27FC236}">
                <a16:creationId xmlns:a16="http://schemas.microsoft.com/office/drawing/2014/main" id="{1B293F6B-4E18-D047-B5FF-DC4D1C7260F2}"/>
              </a:ext>
            </a:extLst>
          </p:cNvPr>
          <p:cNvSpPr txBox="1"/>
          <p:nvPr/>
        </p:nvSpPr>
        <p:spPr>
          <a:xfrm>
            <a:off x="1769586" y="8893793"/>
            <a:ext cx="2264605" cy="369332"/>
          </a:xfrm>
          <a:prstGeom prst="rect">
            <a:avLst/>
          </a:prstGeom>
          <a:noFill/>
        </p:spPr>
        <p:txBody>
          <a:bodyPr wrap="square" rtlCol="0">
            <a:spAutoFit/>
          </a:bodyPr>
          <a:lstStyle/>
          <a:p>
            <a:r>
              <a:rPr kumimoji="1" lang="en-US" altLang="ja-JP" dirty="0"/>
              <a:t>076-232-8111</a:t>
            </a:r>
            <a:endParaRPr kumimoji="1" lang="ja-JP" altLang="en-US"/>
          </a:p>
        </p:txBody>
      </p:sp>
      <p:sp>
        <p:nvSpPr>
          <p:cNvPr id="117" name="テキスト ボックス 116">
            <a:extLst>
              <a:ext uri="{FF2B5EF4-FFF2-40B4-BE49-F238E27FC236}">
                <a16:creationId xmlns:a16="http://schemas.microsoft.com/office/drawing/2014/main" id="{273DF8AB-5EC7-754F-8FEF-1CE149B08F1E}"/>
              </a:ext>
            </a:extLst>
          </p:cNvPr>
          <p:cNvSpPr txBox="1"/>
          <p:nvPr/>
        </p:nvSpPr>
        <p:spPr>
          <a:xfrm>
            <a:off x="4256002" y="8890843"/>
            <a:ext cx="2264605" cy="369332"/>
          </a:xfrm>
          <a:prstGeom prst="rect">
            <a:avLst/>
          </a:prstGeom>
          <a:noFill/>
        </p:spPr>
        <p:txBody>
          <a:bodyPr wrap="square" rtlCol="0">
            <a:spAutoFit/>
          </a:bodyPr>
          <a:lstStyle/>
          <a:p>
            <a:r>
              <a:rPr kumimoji="1" lang="en-US" altLang="ja-JP" dirty="0" err="1"/>
              <a:t>office@oek.jp</a:t>
            </a:r>
            <a:endParaRPr kumimoji="1" lang="ja-JP" altLang="en-US"/>
          </a:p>
        </p:txBody>
      </p:sp>
      <p:sp>
        <p:nvSpPr>
          <p:cNvPr id="119" name="テキスト ボックス 118">
            <a:extLst>
              <a:ext uri="{FF2B5EF4-FFF2-40B4-BE49-F238E27FC236}">
                <a16:creationId xmlns:a16="http://schemas.microsoft.com/office/drawing/2014/main" id="{6C44FEF1-4D47-9E40-B24C-D259ADB5E5C5}"/>
              </a:ext>
            </a:extLst>
          </p:cNvPr>
          <p:cNvSpPr txBox="1"/>
          <p:nvPr/>
        </p:nvSpPr>
        <p:spPr>
          <a:xfrm>
            <a:off x="1778038" y="9346950"/>
            <a:ext cx="4654241" cy="369332"/>
          </a:xfrm>
          <a:prstGeom prst="rect">
            <a:avLst/>
          </a:prstGeom>
          <a:noFill/>
        </p:spPr>
        <p:txBody>
          <a:bodyPr wrap="square" rtlCol="0">
            <a:spAutoFit/>
          </a:bodyPr>
          <a:lstStyle/>
          <a:p>
            <a:r>
              <a:rPr kumimoji="1" lang="en-US" altLang="ja-JP" dirty="0"/>
              <a:t>https://</a:t>
            </a:r>
            <a:r>
              <a:rPr kumimoji="1" lang="en-US" altLang="ja-JP" dirty="0" err="1"/>
              <a:t>www.oek.jp</a:t>
            </a:r>
            <a:endParaRPr kumimoji="1" lang="ja-JP" altLang="en-US"/>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4" name="正方形/長方形 3">
            <a:extLst>
              <a:ext uri="{FF2B5EF4-FFF2-40B4-BE49-F238E27FC236}">
                <a16:creationId xmlns:a16="http://schemas.microsoft.com/office/drawing/2014/main" id="{F5A43704-C958-2D41-8D46-20B5CC0A6D27}"/>
              </a:ext>
            </a:extLst>
          </p:cNvPr>
          <p:cNvSpPr/>
          <p:nvPr/>
        </p:nvSpPr>
        <p:spPr>
          <a:xfrm>
            <a:off x="1802751" y="3120179"/>
            <a:ext cx="415498" cy="369332"/>
          </a:xfrm>
          <a:prstGeom prst="rect">
            <a:avLst/>
          </a:prstGeom>
        </p:spPr>
        <p:txBody>
          <a:bodyPr wrap="none">
            <a:spAutoFit/>
          </a:bodyPr>
          <a:lstStyle/>
          <a:p>
            <a:r>
              <a:rPr kumimoji="1" lang="ja-JP" altLang="en-US"/>
              <a:t>✔</a:t>
            </a:r>
            <a:endParaRPr lang="ja-JP" altLang="en-US"/>
          </a:p>
        </p:txBody>
      </p:sp>
      <p:sp>
        <p:nvSpPr>
          <p:cNvPr id="61" name="正方形/長方形 60">
            <a:extLst>
              <a:ext uri="{FF2B5EF4-FFF2-40B4-BE49-F238E27FC236}">
                <a16:creationId xmlns:a16="http://schemas.microsoft.com/office/drawing/2014/main" id="{5D4BE544-52DA-5448-9E08-C143A51FF524}"/>
              </a:ext>
            </a:extLst>
          </p:cNvPr>
          <p:cNvSpPr/>
          <p:nvPr/>
        </p:nvSpPr>
        <p:spPr>
          <a:xfrm>
            <a:off x="1799620" y="2287858"/>
            <a:ext cx="415498" cy="369332"/>
          </a:xfrm>
          <a:prstGeom prst="rect">
            <a:avLst/>
          </a:prstGeom>
        </p:spPr>
        <p:txBody>
          <a:bodyPr wrap="none">
            <a:spAutoFit/>
          </a:bodyPr>
          <a:lstStyle/>
          <a:p>
            <a:r>
              <a:rPr kumimoji="1" lang="ja-JP" altLang="en-US"/>
              <a:t>✔</a:t>
            </a:r>
            <a:endParaRPr lang="ja-JP" altLang="en-US"/>
          </a:p>
        </p:txBody>
      </p:sp>
      <p:sp>
        <p:nvSpPr>
          <p:cNvPr id="62" name="正方形/長方形 61">
            <a:extLst>
              <a:ext uri="{FF2B5EF4-FFF2-40B4-BE49-F238E27FC236}">
                <a16:creationId xmlns:a16="http://schemas.microsoft.com/office/drawing/2014/main" id="{ABE1B72F-B0BE-C543-A21B-8AC7FD06D705}"/>
              </a:ext>
            </a:extLst>
          </p:cNvPr>
          <p:cNvSpPr/>
          <p:nvPr/>
        </p:nvSpPr>
        <p:spPr>
          <a:xfrm>
            <a:off x="1799620" y="4551424"/>
            <a:ext cx="415498" cy="369332"/>
          </a:xfrm>
          <a:prstGeom prst="rect">
            <a:avLst/>
          </a:prstGeom>
        </p:spPr>
        <p:txBody>
          <a:bodyPr wrap="none">
            <a:spAutoFit/>
          </a:bodyPr>
          <a:lstStyle/>
          <a:p>
            <a:r>
              <a:rPr kumimoji="1" lang="ja-JP" altLang="en-US"/>
              <a:t>✔</a:t>
            </a:r>
            <a:endParaRPr lang="ja-JP" altLang="en-US"/>
          </a:p>
        </p:txBody>
      </p:sp>
      <p:sp>
        <p:nvSpPr>
          <p:cNvPr id="5" name="正方形/長方形 4">
            <a:extLst>
              <a:ext uri="{FF2B5EF4-FFF2-40B4-BE49-F238E27FC236}">
                <a16:creationId xmlns:a16="http://schemas.microsoft.com/office/drawing/2014/main" id="{48EBE016-87B5-3245-A13C-73CCCD11CBFB}"/>
              </a:ext>
            </a:extLst>
          </p:cNvPr>
          <p:cNvSpPr/>
          <p:nvPr/>
        </p:nvSpPr>
        <p:spPr>
          <a:xfrm>
            <a:off x="1784414" y="5389133"/>
            <a:ext cx="415498" cy="369332"/>
          </a:xfrm>
          <a:prstGeom prst="rect">
            <a:avLst/>
          </a:prstGeom>
        </p:spPr>
        <p:txBody>
          <a:bodyPr wrap="none">
            <a:spAutoFit/>
          </a:bodyPr>
          <a:lstStyle/>
          <a:p>
            <a:r>
              <a:rPr kumimoji="1" lang="ja-JP" altLang="en-US"/>
              <a:t>✔</a:t>
            </a:r>
            <a:endParaRPr lang="ja-JP" altLang="en-US"/>
          </a:p>
        </p:txBody>
      </p:sp>
      <p:sp>
        <p:nvSpPr>
          <p:cNvPr id="63" name="正方形/長方形 62">
            <a:extLst>
              <a:ext uri="{FF2B5EF4-FFF2-40B4-BE49-F238E27FC236}">
                <a16:creationId xmlns:a16="http://schemas.microsoft.com/office/drawing/2014/main" id="{0C001369-332A-EE42-BB40-AB5182896C56}"/>
              </a:ext>
            </a:extLst>
          </p:cNvPr>
          <p:cNvSpPr/>
          <p:nvPr/>
        </p:nvSpPr>
        <p:spPr>
          <a:xfrm>
            <a:off x="1791585" y="6388184"/>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30F094E2-C165-1F4A-A1AB-CB7A365F3078}"/>
              </a:ext>
            </a:extLst>
          </p:cNvPr>
          <p:cNvSpPr/>
          <p:nvPr/>
        </p:nvSpPr>
        <p:spPr>
          <a:xfrm>
            <a:off x="1792169" y="7168703"/>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29DDC42F-64A9-E34E-B345-6A8F032C3169}"/>
              </a:ext>
            </a:extLst>
          </p:cNvPr>
          <p:cNvSpPr/>
          <p:nvPr/>
        </p:nvSpPr>
        <p:spPr>
          <a:xfrm>
            <a:off x="1791585" y="8613679"/>
            <a:ext cx="415498" cy="369332"/>
          </a:xfrm>
          <a:prstGeom prst="rect">
            <a:avLst/>
          </a:prstGeom>
        </p:spPr>
        <p:txBody>
          <a:bodyPr wrap="none">
            <a:spAutoFit/>
          </a:bodyPr>
          <a:lstStyle/>
          <a:p>
            <a:r>
              <a:rPr kumimoji="1" lang="ja-JP" altLang="en-US"/>
              <a:t>✔</a:t>
            </a:r>
            <a:endParaRPr lang="ja-JP" altLang="en-US"/>
          </a:p>
        </p:txBody>
      </p:sp>
      <p:sp>
        <p:nvSpPr>
          <p:cNvPr id="66" name="正方形/長方形 65">
            <a:extLst>
              <a:ext uri="{FF2B5EF4-FFF2-40B4-BE49-F238E27FC236}">
                <a16:creationId xmlns:a16="http://schemas.microsoft.com/office/drawing/2014/main" id="{4974F7EE-3563-6546-9C04-5B481FA8C418}"/>
              </a:ext>
            </a:extLst>
          </p:cNvPr>
          <p:cNvSpPr/>
          <p:nvPr/>
        </p:nvSpPr>
        <p:spPr>
          <a:xfrm>
            <a:off x="1799620" y="8008637"/>
            <a:ext cx="415498" cy="369332"/>
          </a:xfrm>
          <a:prstGeom prst="rect">
            <a:avLst/>
          </a:prstGeom>
        </p:spPr>
        <p:txBody>
          <a:bodyPr wrap="none">
            <a:spAutoFit/>
          </a:bodyPr>
          <a:lstStyle/>
          <a:p>
            <a:r>
              <a:rPr kumimoji="1" lang="ja-JP" altLang="en-US"/>
              <a:t>✔</a:t>
            </a:r>
            <a:endParaRPr lang="ja-JP" altLang="en-US"/>
          </a:p>
        </p:txBody>
      </p:sp>
      <p:sp>
        <p:nvSpPr>
          <p:cNvPr id="67" name="正方形/長方形 66">
            <a:extLst>
              <a:ext uri="{FF2B5EF4-FFF2-40B4-BE49-F238E27FC236}">
                <a16:creationId xmlns:a16="http://schemas.microsoft.com/office/drawing/2014/main" id="{184E977C-7906-3647-BC21-09755CF8542A}"/>
              </a:ext>
            </a:extLst>
          </p:cNvPr>
          <p:cNvSpPr/>
          <p:nvPr/>
        </p:nvSpPr>
        <p:spPr>
          <a:xfrm>
            <a:off x="1791585" y="9240030"/>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正方形/長方形 54">
            <a:extLst>
              <a:ext uri="{FF2B5EF4-FFF2-40B4-BE49-F238E27FC236}">
                <a16:creationId xmlns:a16="http://schemas.microsoft.com/office/drawing/2014/main" id="{389C2D87-CF24-4745-95E7-91F6CE7688DC}"/>
              </a:ext>
            </a:extLst>
          </p:cNvPr>
          <p:cNvSpPr/>
          <p:nvPr/>
        </p:nvSpPr>
        <p:spPr>
          <a:xfrm>
            <a:off x="1784414" y="3987083"/>
            <a:ext cx="415498" cy="369332"/>
          </a:xfrm>
          <a:prstGeom prst="rect">
            <a:avLst/>
          </a:prstGeom>
        </p:spPr>
        <p:txBody>
          <a:bodyPr wrap="none">
            <a:spAutoFit/>
          </a:bodyPr>
          <a:lstStyle/>
          <a:p>
            <a:r>
              <a:rPr kumimoji="1" lang="ja-JP" altLang="en-US"/>
              <a:t>✔</a:t>
            </a:r>
            <a:endParaRPr lang="ja-JP" altLang="en-US"/>
          </a:p>
        </p:txBody>
      </p:sp>
      <p:sp>
        <p:nvSpPr>
          <p:cNvPr id="75" name="正方形/長方形 74">
            <a:extLst>
              <a:ext uri="{FF2B5EF4-FFF2-40B4-BE49-F238E27FC236}">
                <a16:creationId xmlns:a16="http://schemas.microsoft.com/office/drawing/2014/main" id="{BB550722-0C9D-E94A-9149-D76EE275763B}"/>
              </a:ext>
            </a:extLst>
          </p:cNvPr>
          <p:cNvSpPr/>
          <p:nvPr/>
        </p:nvSpPr>
        <p:spPr>
          <a:xfrm>
            <a:off x="1779007" y="6803933"/>
            <a:ext cx="415498" cy="369332"/>
          </a:xfrm>
          <a:prstGeom prst="rect">
            <a:avLst/>
          </a:prstGeom>
        </p:spPr>
        <p:txBody>
          <a:bodyPr wrap="none">
            <a:spAutoFit/>
          </a:bodyPr>
          <a:lstStyle/>
          <a:p>
            <a:r>
              <a:rPr kumimoji="1" lang="ja-JP" altLang="en-US"/>
              <a:t>✔</a:t>
            </a:r>
            <a:endParaRPr lang="ja-JP" altLang="en-US"/>
          </a:p>
        </p:txBody>
      </p:sp>
      <p:sp>
        <p:nvSpPr>
          <p:cNvPr id="76" name="正方形/長方形 75">
            <a:extLst>
              <a:ext uri="{FF2B5EF4-FFF2-40B4-BE49-F238E27FC236}">
                <a16:creationId xmlns:a16="http://schemas.microsoft.com/office/drawing/2014/main" id="{66ACAF21-CA09-1143-9433-DE52A5591010}"/>
              </a:ext>
            </a:extLst>
          </p:cNvPr>
          <p:cNvSpPr/>
          <p:nvPr/>
        </p:nvSpPr>
        <p:spPr>
          <a:xfrm>
            <a:off x="1791585" y="7801765"/>
            <a:ext cx="415498" cy="369332"/>
          </a:xfrm>
          <a:prstGeom prst="rect">
            <a:avLst/>
          </a:prstGeom>
        </p:spPr>
        <p:txBody>
          <a:bodyPr wrap="none">
            <a:spAutoFit/>
          </a:bodyPr>
          <a:lstStyle/>
          <a:p>
            <a:r>
              <a:rPr kumimoji="1" lang="ja-JP" altLang="en-US"/>
              <a:t>✔</a:t>
            </a:r>
            <a:endParaRPr lang="ja-JP" altLang="en-US"/>
          </a:p>
        </p:txBody>
      </p:sp>
      <p:sp>
        <p:nvSpPr>
          <p:cNvPr id="77" name="正方形/長方形 76">
            <a:extLst>
              <a:ext uri="{FF2B5EF4-FFF2-40B4-BE49-F238E27FC236}">
                <a16:creationId xmlns:a16="http://schemas.microsoft.com/office/drawing/2014/main" id="{6A2F2355-A4D4-DF47-A7E2-DCDCF9D91702}"/>
              </a:ext>
            </a:extLst>
          </p:cNvPr>
          <p:cNvSpPr/>
          <p:nvPr/>
        </p:nvSpPr>
        <p:spPr>
          <a:xfrm>
            <a:off x="1815200" y="8871689"/>
            <a:ext cx="415498" cy="369332"/>
          </a:xfrm>
          <a:prstGeom prst="rect">
            <a:avLst/>
          </a:prstGeom>
        </p:spPr>
        <p:txBody>
          <a:bodyPr wrap="none">
            <a:spAutoFit/>
          </a:bodyPr>
          <a:lstStyle/>
          <a:p>
            <a:r>
              <a:rPr kumimoji="1" lang="ja-JP" altLang="en-US"/>
              <a:t>✔</a:t>
            </a:r>
            <a:endParaRPr lang="ja-JP" altLang="en-US"/>
          </a:p>
        </p:txBody>
      </p:sp>
      <p:sp>
        <p:nvSpPr>
          <p:cNvPr id="4" name="正方形/長方形 3">
            <a:extLst>
              <a:ext uri="{FF2B5EF4-FFF2-40B4-BE49-F238E27FC236}">
                <a16:creationId xmlns:a16="http://schemas.microsoft.com/office/drawing/2014/main" id="{43F84ED4-D358-5642-9AA3-C89366B6E0FD}"/>
              </a:ext>
            </a:extLst>
          </p:cNvPr>
          <p:cNvSpPr/>
          <p:nvPr/>
        </p:nvSpPr>
        <p:spPr>
          <a:xfrm>
            <a:off x="1802297" y="3313934"/>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2" name="正方形/長方形 1">
            <a:extLst>
              <a:ext uri="{FF2B5EF4-FFF2-40B4-BE49-F238E27FC236}">
                <a16:creationId xmlns:a16="http://schemas.microsoft.com/office/drawing/2014/main" id="{6BB523A9-5B45-CC4C-847E-7BB6D3C24BB1}"/>
              </a:ext>
            </a:extLst>
          </p:cNvPr>
          <p:cNvSpPr/>
          <p:nvPr/>
        </p:nvSpPr>
        <p:spPr>
          <a:xfrm>
            <a:off x="1784414" y="2318398"/>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9353793F-5DCE-4F45-9144-95C032C6CB9F}"/>
              </a:ext>
            </a:extLst>
          </p:cNvPr>
          <p:cNvSpPr/>
          <p:nvPr/>
        </p:nvSpPr>
        <p:spPr>
          <a:xfrm>
            <a:off x="1791585" y="3072900"/>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1812463D-492A-1F46-A233-8ABF6088BDE7}"/>
              </a:ext>
            </a:extLst>
          </p:cNvPr>
          <p:cNvSpPr/>
          <p:nvPr/>
        </p:nvSpPr>
        <p:spPr>
          <a:xfrm>
            <a:off x="1784414" y="3970596"/>
            <a:ext cx="415498" cy="369332"/>
          </a:xfrm>
          <a:prstGeom prst="rect">
            <a:avLst/>
          </a:prstGeom>
        </p:spPr>
        <p:txBody>
          <a:bodyPr wrap="none">
            <a:spAutoFit/>
          </a:bodyPr>
          <a:lstStyle/>
          <a:p>
            <a:r>
              <a:rPr kumimoji="1" lang="ja-JP" altLang="en-US"/>
              <a:t>✔</a:t>
            </a:r>
            <a:endParaRPr lang="ja-JP" altLang="en-US"/>
          </a:p>
        </p:txBody>
      </p:sp>
      <p:sp>
        <p:nvSpPr>
          <p:cNvPr id="44" name="正方形/長方形 43">
            <a:extLst>
              <a:ext uri="{FF2B5EF4-FFF2-40B4-BE49-F238E27FC236}">
                <a16:creationId xmlns:a16="http://schemas.microsoft.com/office/drawing/2014/main" id="{06E96D1E-0F6E-7345-957B-5BD037FB7318}"/>
              </a:ext>
            </a:extLst>
          </p:cNvPr>
          <p:cNvSpPr/>
          <p:nvPr/>
        </p:nvSpPr>
        <p:spPr>
          <a:xfrm>
            <a:off x="1808664" y="5179872"/>
            <a:ext cx="415498" cy="369332"/>
          </a:xfrm>
          <a:prstGeom prst="rect">
            <a:avLst/>
          </a:prstGeom>
        </p:spPr>
        <p:txBody>
          <a:bodyPr wrap="none">
            <a:spAutoFit/>
          </a:bodyPr>
          <a:lstStyle/>
          <a:p>
            <a:r>
              <a:rPr kumimoji="1" lang="ja-JP" altLang="en-US"/>
              <a:t>✔</a:t>
            </a:r>
            <a:endParaRPr lang="ja-JP" altLang="en-US"/>
          </a:p>
        </p:txBody>
      </p:sp>
      <p:sp>
        <p:nvSpPr>
          <p:cNvPr id="45" name="正方形/長方形 44">
            <a:extLst>
              <a:ext uri="{FF2B5EF4-FFF2-40B4-BE49-F238E27FC236}">
                <a16:creationId xmlns:a16="http://schemas.microsoft.com/office/drawing/2014/main" id="{21230098-22AD-334A-867D-ED6E9F8D750F}"/>
              </a:ext>
            </a:extLst>
          </p:cNvPr>
          <p:cNvSpPr/>
          <p:nvPr/>
        </p:nvSpPr>
        <p:spPr>
          <a:xfrm>
            <a:off x="1833084" y="6654852"/>
            <a:ext cx="415498" cy="369332"/>
          </a:xfrm>
          <a:prstGeom prst="rect">
            <a:avLst/>
          </a:prstGeom>
        </p:spPr>
        <p:txBody>
          <a:bodyPr wrap="none">
            <a:spAutoFit/>
          </a:bodyPr>
          <a:lstStyle/>
          <a:p>
            <a:r>
              <a:rPr kumimoji="1" lang="ja-JP" altLang="en-US"/>
              <a:t>✔</a:t>
            </a:r>
            <a:endParaRPr lang="ja-JP" altLang="en-US"/>
          </a:p>
        </p:txBody>
      </p:sp>
      <p:sp>
        <p:nvSpPr>
          <p:cNvPr id="46" name="正方形/長方形 45">
            <a:extLst>
              <a:ext uri="{FF2B5EF4-FFF2-40B4-BE49-F238E27FC236}">
                <a16:creationId xmlns:a16="http://schemas.microsoft.com/office/drawing/2014/main" id="{0C725203-42B5-5F4F-B920-1DA449FE760A}"/>
              </a:ext>
            </a:extLst>
          </p:cNvPr>
          <p:cNvSpPr/>
          <p:nvPr/>
        </p:nvSpPr>
        <p:spPr>
          <a:xfrm>
            <a:off x="1808664" y="823005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正方形/長方形 23">
            <a:extLst>
              <a:ext uri="{FF2B5EF4-FFF2-40B4-BE49-F238E27FC236}">
                <a16:creationId xmlns:a16="http://schemas.microsoft.com/office/drawing/2014/main" id="{282C15DE-D6E7-8B4A-A9E4-08A6D62A33D2}"/>
              </a:ext>
            </a:extLst>
          </p:cNvPr>
          <p:cNvSpPr/>
          <p:nvPr/>
        </p:nvSpPr>
        <p:spPr>
          <a:xfrm>
            <a:off x="1791585" y="2255318"/>
            <a:ext cx="415498" cy="369332"/>
          </a:xfrm>
          <a:prstGeom prst="rect">
            <a:avLst/>
          </a:prstGeom>
        </p:spPr>
        <p:txBody>
          <a:bodyPr wrap="none">
            <a:spAutoFit/>
          </a:bodyPr>
          <a:lstStyle/>
          <a:p>
            <a:r>
              <a:rPr kumimoji="1" lang="ja-JP" altLang="en-US"/>
              <a:t>✔</a:t>
            </a:r>
            <a:endParaRPr lang="ja-JP" altLang="en-US"/>
          </a:p>
        </p:txBody>
      </p:sp>
      <p:sp>
        <p:nvSpPr>
          <p:cNvPr id="25" name="正方形/長方形 24">
            <a:extLst>
              <a:ext uri="{FF2B5EF4-FFF2-40B4-BE49-F238E27FC236}">
                <a16:creationId xmlns:a16="http://schemas.microsoft.com/office/drawing/2014/main" id="{BE418FDE-6441-524C-9EE4-2C2F0CD7EE75}"/>
              </a:ext>
            </a:extLst>
          </p:cNvPr>
          <p:cNvSpPr/>
          <p:nvPr/>
        </p:nvSpPr>
        <p:spPr>
          <a:xfrm>
            <a:off x="1784414" y="328012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
        <p:nvSpPr>
          <p:cNvPr id="15" name="テキスト ボックス 14">
            <a:extLst>
              <a:ext uri="{FF2B5EF4-FFF2-40B4-BE49-F238E27FC236}">
                <a16:creationId xmlns:a16="http://schemas.microsoft.com/office/drawing/2014/main" id="{56ECCCC7-05A8-164A-9D75-7FB6EB47B2FE}"/>
              </a:ext>
            </a:extLst>
          </p:cNvPr>
          <p:cNvSpPr txBox="1"/>
          <p:nvPr/>
        </p:nvSpPr>
        <p:spPr>
          <a:xfrm>
            <a:off x="1619466" y="2593194"/>
            <a:ext cx="4654241" cy="3416320"/>
          </a:xfrm>
          <a:prstGeom prst="rect">
            <a:avLst/>
          </a:prstGeom>
          <a:noFill/>
        </p:spPr>
        <p:txBody>
          <a:bodyPr wrap="square" rtlCol="0">
            <a:spAutoFit/>
          </a:bodyPr>
          <a:lstStyle/>
          <a:p>
            <a:r>
              <a:rPr kumimoji="1" lang="en-US" altLang="ja-JP" dirty="0"/>
              <a:t>STEP 2 </a:t>
            </a:r>
            <a:r>
              <a:rPr kumimoji="1" lang="ja-JP" altLang="en-US"/>
              <a:t>（大声を出さないことの奨励）</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（身体的距離の確保）</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（飲食の制限）</a:t>
            </a:r>
            <a:endParaRPr kumimoji="1" lang="en-US" altLang="ja-JP" dirty="0"/>
          </a:p>
          <a:p>
            <a:r>
              <a:rPr kumimoji="1" lang="ja-JP" altLang="en-US"/>
              <a:t>　該当しない。</a:t>
            </a:r>
            <a:endParaRPr kumimoji="1" lang="en-US" altLang="ja-JP" dirty="0"/>
          </a:p>
          <a:p>
            <a:r>
              <a:rPr kumimoji="1" lang="en-US" altLang="ja-JP" dirty="0"/>
              <a:t>STEP 4</a:t>
            </a:r>
            <a:r>
              <a:rPr kumimoji="1" lang="ja-JP" altLang="en-US"/>
              <a:t>（映画館等の場合）</a:t>
            </a:r>
            <a:endParaRPr kumimoji="1" lang="en-US" altLang="ja-JP" dirty="0"/>
          </a:p>
          <a:p>
            <a:r>
              <a:rPr kumimoji="1" lang="ja-JP" altLang="en-US"/>
              <a:t>　該当しない。</a:t>
            </a:r>
            <a:endParaRPr kumimoji="1" lang="en-US" altLang="ja-JP" dirty="0"/>
          </a:p>
          <a:p>
            <a:r>
              <a:rPr kumimoji="1" lang="en-US" altLang="ja-JP" dirty="0"/>
              <a:t>STEP 5</a:t>
            </a:r>
            <a:r>
              <a:rPr kumimoji="1" lang="ja-JP" altLang="en-US"/>
              <a:t>（野外フェス等の場合）</a:t>
            </a:r>
            <a:endParaRPr kumimoji="1" lang="en-US" altLang="ja-JP" dirty="0"/>
          </a:p>
          <a:p>
            <a:r>
              <a:rPr kumimoji="1" lang="ja-JP" altLang="en-US"/>
              <a:t>　該当しない。</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1492</TotalTime>
  <Words>1867</Words>
  <Application>Microsoft Office PowerPoint</Application>
  <PresentationFormat>A4 210 x 297 mm</PresentationFormat>
  <Paragraphs>294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床坊 剛</cp:lastModifiedBy>
  <cp:revision>435</cp:revision>
  <cp:lastPrinted>2021-07-05T07:06:26Z</cp:lastPrinted>
  <dcterms:created xsi:type="dcterms:W3CDTF">2021-06-21T06:44:25Z</dcterms:created>
  <dcterms:modified xsi:type="dcterms:W3CDTF">2021-07-05T07:17:47Z</dcterms:modified>
</cp:coreProperties>
</file>